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</p:sldMasterIdLst>
  <p:notesMasterIdLst>
    <p:notesMasterId r:id="rId9"/>
  </p:notesMasterIdLst>
  <p:handoutMasterIdLst>
    <p:handoutMasterId r:id="rId10"/>
  </p:handoutMasterIdLst>
  <p:sldIdLst>
    <p:sldId id="256" r:id="rId5"/>
    <p:sldId id="271" r:id="rId6"/>
    <p:sldId id="2145707536" r:id="rId7"/>
    <p:sldId id="267" r:id="rId8"/>
  </p:sldIdLst>
  <p:sldSz cx="14965363" cy="79375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9" userDrawn="1">
          <p15:clr>
            <a:srgbClr val="A4A3A4"/>
          </p15:clr>
        </p15:guide>
        <p15:guide id="2" pos="52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C00000"/>
    <a:srgbClr val="000000"/>
    <a:srgbClr val="92D050"/>
    <a:srgbClr val="FFC000"/>
    <a:srgbClr val="DBE4F5"/>
    <a:srgbClr val="C9D7EF"/>
    <a:srgbClr val="1D3663"/>
    <a:srgbClr val="7AA1BC"/>
    <a:srgbClr val="E9C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DD02DF-CB46-45E1-88D9-2E72C84DF0C1}" v="1" dt="2025-04-28T16:30:10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03" y="87"/>
      </p:cViewPr>
      <p:guideLst>
        <p:guide orient="horz" pos="2559"/>
        <p:guide pos="5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 RICARDO LUGO MENDEZ" userId="e05cc575-d6c4-479c-a566-d44e0d6f745a" providerId="ADAL" clId="{6ADD02DF-CB46-45E1-88D9-2E72C84DF0C1}"/>
    <pc:docChg chg="undo custSel delSld modSld">
      <pc:chgData name="JULIAN RICARDO LUGO MENDEZ" userId="e05cc575-d6c4-479c-a566-d44e0d6f745a" providerId="ADAL" clId="{6ADD02DF-CB46-45E1-88D9-2E72C84DF0C1}" dt="2025-04-28T16:30:32.563" v="103" actId="14100"/>
      <pc:docMkLst>
        <pc:docMk/>
      </pc:docMkLst>
      <pc:sldChg chg="del">
        <pc:chgData name="JULIAN RICARDO LUGO MENDEZ" userId="e05cc575-d6c4-479c-a566-d44e0d6f745a" providerId="ADAL" clId="{6ADD02DF-CB46-45E1-88D9-2E72C84DF0C1}" dt="2025-04-28T16:28:03.585" v="39" actId="47"/>
        <pc:sldMkLst>
          <pc:docMk/>
          <pc:sldMk cId="2665571594" sldId="263"/>
        </pc:sldMkLst>
      </pc:sldChg>
      <pc:sldChg chg="modSp mod">
        <pc:chgData name="JULIAN RICARDO LUGO MENDEZ" userId="e05cc575-d6c4-479c-a566-d44e0d6f745a" providerId="ADAL" clId="{6ADD02DF-CB46-45E1-88D9-2E72C84DF0C1}" dt="2025-04-28T16:27:59.901" v="37" actId="1076"/>
        <pc:sldMkLst>
          <pc:docMk/>
          <pc:sldMk cId="2503492575" sldId="271"/>
        </pc:sldMkLst>
        <pc:spChg chg="mod">
          <ac:chgData name="JULIAN RICARDO LUGO MENDEZ" userId="e05cc575-d6c4-479c-a566-d44e0d6f745a" providerId="ADAL" clId="{6ADD02DF-CB46-45E1-88D9-2E72C84DF0C1}" dt="2025-04-28T16:27:59.901" v="37" actId="1076"/>
          <ac:spMkLst>
            <pc:docMk/>
            <pc:sldMk cId="2503492575" sldId="271"/>
            <ac:spMk id="2" creationId="{7CD040B3-C177-0DD5-EBC1-163302404D9B}"/>
          </ac:spMkLst>
        </pc:spChg>
      </pc:sldChg>
      <pc:sldChg chg="del">
        <pc:chgData name="JULIAN RICARDO LUGO MENDEZ" userId="e05cc575-d6c4-479c-a566-d44e0d6f745a" providerId="ADAL" clId="{6ADD02DF-CB46-45E1-88D9-2E72C84DF0C1}" dt="2025-04-28T16:28:02.636" v="38" actId="47"/>
        <pc:sldMkLst>
          <pc:docMk/>
          <pc:sldMk cId="2382183832" sldId="2145707532"/>
        </pc:sldMkLst>
      </pc:sldChg>
      <pc:sldChg chg="del">
        <pc:chgData name="JULIAN RICARDO LUGO MENDEZ" userId="e05cc575-d6c4-479c-a566-d44e0d6f745a" providerId="ADAL" clId="{6ADD02DF-CB46-45E1-88D9-2E72C84DF0C1}" dt="2025-04-28T16:28:05.553" v="41" actId="47"/>
        <pc:sldMkLst>
          <pc:docMk/>
          <pc:sldMk cId="638387299" sldId="2145707533"/>
        </pc:sldMkLst>
      </pc:sldChg>
      <pc:sldChg chg="del">
        <pc:chgData name="JULIAN RICARDO LUGO MENDEZ" userId="e05cc575-d6c4-479c-a566-d44e0d6f745a" providerId="ADAL" clId="{6ADD02DF-CB46-45E1-88D9-2E72C84DF0C1}" dt="2025-04-28T16:28:04.581" v="40" actId="47"/>
        <pc:sldMkLst>
          <pc:docMk/>
          <pc:sldMk cId="2452261185" sldId="2145707534"/>
        </pc:sldMkLst>
      </pc:sldChg>
      <pc:sldChg chg="del">
        <pc:chgData name="JULIAN RICARDO LUGO MENDEZ" userId="e05cc575-d6c4-479c-a566-d44e0d6f745a" providerId="ADAL" clId="{6ADD02DF-CB46-45E1-88D9-2E72C84DF0C1}" dt="2025-04-28T16:28:08.223" v="42" actId="47"/>
        <pc:sldMkLst>
          <pc:docMk/>
          <pc:sldMk cId="2487686032" sldId="2145707535"/>
        </pc:sldMkLst>
      </pc:sldChg>
      <pc:sldChg chg="addSp modSp mod">
        <pc:chgData name="JULIAN RICARDO LUGO MENDEZ" userId="e05cc575-d6c4-479c-a566-d44e0d6f745a" providerId="ADAL" clId="{6ADD02DF-CB46-45E1-88D9-2E72C84DF0C1}" dt="2025-04-28T16:30:32.563" v="103" actId="14100"/>
        <pc:sldMkLst>
          <pc:docMk/>
          <pc:sldMk cId="3747853966" sldId="2145707536"/>
        </pc:sldMkLst>
        <pc:spChg chg="add mod">
          <ac:chgData name="JULIAN RICARDO LUGO MENDEZ" userId="e05cc575-d6c4-479c-a566-d44e0d6f745a" providerId="ADAL" clId="{6ADD02DF-CB46-45E1-88D9-2E72C84DF0C1}" dt="2025-04-28T16:30:32.563" v="103" actId="14100"/>
          <ac:spMkLst>
            <pc:docMk/>
            <pc:sldMk cId="3747853966" sldId="2145707536"/>
            <ac:spMk id="3" creationId="{80A77B3D-9B70-04E9-F05F-1DE12EDF4491}"/>
          </ac:spMkLst>
        </pc:spChg>
        <pc:graphicFrameChg chg="modGraphic">
          <ac:chgData name="JULIAN RICARDO LUGO MENDEZ" userId="e05cc575-d6c4-479c-a566-d44e0d6f745a" providerId="ADAL" clId="{6ADD02DF-CB46-45E1-88D9-2E72C84DF0C1}" dt="2025-04-28T16:29:46.365" v="71" actId="2062"/>
          <ac:graphicFrameMkLst>
            <pc:docMk/>
            <pc:sldMk cId="3747853966" sldId="2145707536"/>
            <ac:graphicFrameMk id="4" creationId="{E194F846-B2D6-CA2C-2F80-0F9B12090405}"/>
          </ac:graphicFrameMkLst>
        </pc:graphicFrameChg>
      </pc:sldChg>
      <pc:sldChg chg="del">
        <pc:chgData name="JULIAN RICARDO LUGO MENDEZ" userId="e05cc575-d6c4-479c-a566-d44e0d6f745a" providerId="ADAL" clId="{6ADD02DF-CB46-45E1-88D9-2E72C84DF0C1}" dt="2025-04-28T16:28:10.500" v="43" actId="47"/>
        <pc:sldMkLst>
          <pc:docMk/>
          <pc:sldMk cId="724941056" sldId="2145707537"/>
        </pc:sldMkLst>
      </pc:sldChg>
      <pc:sldMasterChg chg="delSldLayout">
        <pc:chgData name="JULIAN RICARDO LUGO MENDEZ" userId="e05cc575-d6c4-479c-a566-d44e0d6f745a" providerId="ADAL" clId="{6ADD02DF-CB46-45E1-88D9-2E72C84DF0C1}" dt="2025-04-28T16:28:02.636" v="38" actId="47"/>
        <pc:sldMasterMkLst>
          <pc:docMk/>
          <pc:sldMasterMk cId="582367208" sldId="2147483723"/>
        </pc:sldMasterMkLst>
        <pc:sldLayoutChg chg="del">
          <pc:chgData name="JULIAN RICARDO LUGO MENDEZ" userId="e05cc575-d6c4-479c-a566-d44e0d6f745a" providerId="ADAL" clId="{6ADD02DF-CB46-45E1-88D9-2E72C84DF0C1}" dt="2025-04-28T16:28:02.636" v="38" actId="47"/>
          <pc:sldLayoutMkLst>
            <pc:docMk/>
            <pc:sldMasterMk cId="582367208" sldId="2147483723"/>
            <pc:sldLayoutMk cId="2673656444" sldId="214748373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46003A4-707D-4C8C-AF73-74F2CCCDE49B}" type="datetimeFigureOut">
              <a:rPr lang="es-CO" smtClean="0"/>
              <a:t>28/04/2025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49275" y="1162050"/>
            <a:ext cx="59118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FAE49A-9E50-45AC-B597-370AE3EC16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656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1pPr>
    <a:lvl2pPr marL="515976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2pPr>
    <a:lvl3pPr marL="1031954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3pPr>
    <a:lvl4pPr marL="1547930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4pPr>
    <a:lvl5pPr marL="2063908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5pPr>
    <a:lvl6pPr marL="2579884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6pPr>
    <a:lvl7pPr marL="3095860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7pPr>
    <a:lvl8pPr marL="3611838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8pPr>
    <a:lvl9pPr marL="4127814" algn="l" defTabSz="1031954" rtl="0" eaLnBrk="1" latinLnBrk="0" hangingPunct="1">
      <a:defRPr sz="13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0671" y="1299031"/>
            <a:ext cx="11224022" cy="2763426"/>
          </a:xfrm>
        </p:spPr>
        <p:txBody>
          <a:bodyPr anchor="b"/>
          <a:lstStyle>
            <a:lvl1pPr algn="ctr">
              <a:defRPr sz="6944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0671" y="4169026"/>
            <a:ext cx="11224022" cy="1916391"/>
          </a:xfrm>
        </p:spPr>
        <p:txBody>
          <a:bodyPr/>
          <a:lstStyle>
            <a:lvl1pPr marL="0" indent="0" algn="ctr">
              <a:buNone/>
              <a:defRPr sz="2778"/>
            </a:lvl1pPr>
            <a:lvl2pPr marL="529163" indent="0" algn="ctr">
              <a:buNone/>
              <a:defRPr sz="2315"/>
            </a:lvl2pPr>
            <a:lvl3pPr marL="1058327" indent="0" algn="ctr">
              <a:buNone/>
              <a:defRPr sz="2083"/>
            </a:lvl3pPr>
            <a:lvl4pPr marL="1587490" indent="0" algn="ctr">
              <a:buNone/>
              <a:defRPr sz="1852"/>
            </a:lvl4pPr>
            <a:lvl5pPr marL="2116653" indent="0" algn="ctr">
              <a:buNone/>
              <a:defRPr sz="1852"/>
            </a:lvl5pPr>
            <a:lvl6pPr marL="2645816" indent="0" algn="ctr">
              <a:buNone/>
              <a:defRPr sz="1852"/>
            </a:lvl6pPr>
            <a:lvl7pPr marL="3174980" indent="0" algn="ctr">
              <a:buNone/>
              <a:defRPr sz="1852"/>
            </a:lvl7pPr>
            <a:lvl8pPr marL="3704143" indent="0" algn="ctr">
              <a:buNone/>
              <a:defRPr sz="1852"/>
            </a:lvl8pPr>
            <a:lvl9pPr marL="4233306" indent="0" algn="ctr">
              <a:buNone/>
              <a:defRPr sz="1852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2A6BB77-C118-299A-BBAB-0E866E8AD5FC}"/>
              </a:ext>
            </a:extLst>
          </p:cNvPr>
          <p:cNvSpPr/>
          <p:nvPr userDrawn="1"/>
        </p:nvSpPr>
        <p:spPr>
          <a:xfrm>
            <a:off x="1" y="948211"/>
            <a:ext cx="14965363" cy="6041080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3000696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0" userDrawn="1">
          <p15:clr>
            <a:srgbClr val="FBAE40"/>
          </p15:clr>
        </p15:guide>
        <p15:guide id="2" pos="471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C126093-8F80-BC7A-4D28-1A43858E9C7A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F64219F-14B7-A20D-4B52-563ADA6D00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E6F9F175-6182-432C-9777-5BC17C95567A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10" name="Forma libre: forma 11">
              <a:extLst>
                <a:ext uri="{FF2B5EF4-FFF2-40B4-BE49-F238E27FC236}">
                  <a16:creationId xmlns:a16="http://schemas.microsoft.com/office/drawing/2014/main" id="{C307270F-EDCF-2261-10D2-05578492F543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1" name="Forma libre: forma 12">
              <a:extLst>
                <a:ext uri="{FF2B5EF4-FFF2-40B4-BE49-F238E27FC236}">
                  <a16:creationId xmlns:a16="http://schemas.microsoft.com/office/drawing/2014/main" id="{0EDC584A-B842-5DA1-C6C2-2D4A6FFCC1E4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2" name="Forma libre: forma 13">
              <a:extLst>
                <a:ext uri="{FF2B5EF4-FFF2-40B4-BE49-F238E27FC236}">
                  <a16:creationId xmlns:a16="http://schemas.microsoft.com/office/drawing/2014/main" id="{53891367-6D82-3333-4E6E-6F8A145998FB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</p:spTree>
    <p:extLst>
      <p:ext uri="{BB962C8B-B14F-4D97-AF65-F5344CB8AC3E}">
        <p14:creationId xmlns:p14="http://schemas.microsoft.com/office/powerpoint/2010/main" val="2285743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0" userDrawn="1">
          <p15:clr>
            <a:srgbClr val="FBAE40"/>
          </p15:clr>
        </p15:guide>
        <p15:guide id="2" pos="471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74" y="1978864"/>
            <a:ext cx="12907626" cy="3301779"/>
          </a:xfrm>
        </p:spPr>
        <p:txBody>
          <a:bodyPr anchor="b"/>
          <a:lstStyle>
            <a:lvl1pPr>
              <a:defRPr sz="6944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1074" y="5311879"/>
            <a:ext cx="12907626" cy="1736328"/>
          </a:xfrm>
        </p:spPr>
        <p:txBody>
          <a:bodyPr/>
          <a:lstStyle>
            <a:lvl1pPr marL="0" indent="0">
              <a:buNone/>
              <a:defRPr sz="2778">
                <a:solidFill>
                  <a:schemeClr val="tx1">
                    <a:tint val="75000"/>
                  </a:schemeClr>
                </a:solidFill>
              </a:defRPr>
            </a:lvl1pPr>
            <a:lvl2pPr marL="529163" indent="0">
              <a:buNone/>
              <a:defRPr sz="2315">
                <a:solidFill>
                  <a:schemeClr val="tx1">
                    <a:tint val="75000"/>
                  </a:schemeClr>
                </a:solidFill>
              </a:defRPr>
            </a:lvl2pPr>
            <a:lvl3pPr marL="1058327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3pPr>
            <a:lvl4pPr marL="1587490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4pPr>
            <a:lvl5pPr marL="2116653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5pPr>
            <a:lvl6pPr marL="2645816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6pPr>
            <a:lvl7pPr marL="3174980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7pPr>
            <a:lvl8pPr marL="3704143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8pPr>
            <a:lvl9pPr marL="4233306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50A333-E67C-DB4D-707D-9E27906ADF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4C5E56A-21C0-CE19-6461-D312AD2CE835}"/>
              </a:ext>
            </a:extLst>
          </p:cNvPr>
          <p:cNvSpPr/>
          <p:nvPr userDrawn="1"/>
        </p:nvSpPr>
        <p:spPr>
          <a:xfrm>
            <a:off x="1" y="7817429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410980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0" userDrawn="1">
          <p15:clr>
            <a:srgbClr val="FBAE40"/>
          </p15:clr>
        </p15:guide>
        <p15:guide id="2" pos="471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869" y="2112992"/>
            <a:ext cx="6360279" cy="503627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76215" y="2112992"/>
            <a:ext cx="6360279" cy="503627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5A7E1B7-4B48-9B9D-C38F-7E9B07AE1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CF00E26B-4C77-8744-E848-CFDE6D6CFD79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10" name="Forma libre: forma 11">
              <a:extLst>
                <a:ext uri="{FF2B5EF4-FFF2-40B4-BE49-F238E27FC236}">
                  <a16:creationId xmlns:a16="http://schemas.microsoft.com/office/drawing/2014/main" id="{E385B1A4-32B2-48F7-70FE-9035906F49E5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1" name="Forma libre: forma 12">
              <a:extLst>
                <a:ext uri="{FF2B5EF4-FFF2-40B4-BE49-F238E27FC236}">
                  <a16:creationId xmlns:a16="http://schemas.microsoft.com/office/drawing/2014/main" id="{091A2B67-1D0C-0034-B36F-DF96CEC81402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2" name="Forma libre: forma 13">
              <a:extLst>
                <a:ext uri="{FF2B5EF4-FFF2-40B4-BE49-F238E27FC236}">
                  <a16:creationId xmlns:a16="http://schemas.microsoft.com/office/drawing/2014/main" id="{BC745957-712B-8452-BE45-125BD614EA53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6318636-B872-1849-BFBC-A3A82602AE2A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219466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818" y="422599"/>
            <a:ext cx="12907626" cy="1534216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0819" y="1945790"/>
            <a:ext cx="6331049" cy="953602"/>
          </a:xfrm>
        </p:spPr>
        <p:txBody>
          <a:bodyPr anchor="b"/>
          <a:lstStyle>
            <a:lvl1pPr marL="0" indent="0">
              <a:buNone/>
              <a:defRPr sz="2778" b="1"/>
            </a:lvl1pPr>
            <a:lvl2pPr marL="529163" indent="0">
              <a:buNone/>
              <a:defRPr sz="2315" b="1"/>
            </a:lvl2pPr>
            <a:lvl3pPr marL="1058327" indent="0">
              <a:buNone/>
              <a:defRPr sz="2083" b="1"/>
            </a:lvl3pPr>
            <a:lvl4pPr marL="1587490" indent="0">
              <a:buNone/>
              <a:defRPr sz="1852" b="1"/>
            </a:lvl4pPr>
            <a:lvl5pPr marL="2116653" indent="0">
              <a:buNone/>
              <a:defRPr sz="1852" b="1"/>
            </a:lvl5pPr>
            <a:lvl6pPr marL="2645816" indent="0">
              <a:buNone/>
              <a:defRPr sz="1852" b="1"/>
            </a:lvl6pPr>
            <a:lvl7pPr marL="3174980" indent="0">
              <a:buNone/>
              <a:defRPr sz="1852" b="1"/>
            </a:lvl7pPr>
            <a:lvl8pPr marL="3704143" indent="0">
              <a:buNone/>
              <a:defRPr sz="1852" b="1"/>
            </a:lvl8pPr>
            <a:lvl9pPr marL="4233306" indent="0">
              <a:buNone/>
              <a:defRPr sz="185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0819" y="2899393"/>
            <a:ext cx="6331049" cy="426456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76215" y="1945790"/>
            <a:ext cx="6362229" cy="953602"/>
          </a:xfrm>
        </p:spPr>
        <p:txBody>
          <a:bodyPr anchor="b"/>
          <a:lstStyle>
            <a:lvl1pPr marL="0" indent="0">
              <a:buNone/>
              <a:defRPr sz="2778" b="1"/>
            </a:lvl1pPr>
            <a:lvl2pPr marL="529163" indent="0">
              <a:buNone/>
              <a:defRPr sz="2315" b="1"/>
            </a:lvl2pPr>
            <a:lvl3pPr marL="1058327" indent="0">
              <a:buNone/>
              <a:defRPr sz="2083" b="1"/>
            </a:lvl3pPr>
            <a:lvl4pPr marL="1587490" indent="0">
              <a:buNone/>
              <a:defRPr sz="1852" b="1"/>
            </a:lvl4pPr>
            <a:lvl5pPr marL="2116653" indent="0">
              <a:buNone/>
              <a:defRPr sz="1852" b="1"/>
            </a:lvl5pPr>
            <a:lvl6pPr marL="2645816" indent="0">
              <a:buNone/>
              <a:defRPr sz="1852" b="1"/>
            </a:lvl6pPr>
            <a:lvl7pPr marL="3174980" indent="0">
              <a:buNone/>
              <a:defRPr sz="1852" b="1"/>
            </a:lvl7pPr>
            <a:lvl8pPr marL="3704143" indent="0">
              <a:buNone/>
              <a:defRPr sz="1852" b="1"/>
            </a:lvl8pPr>
            <a:lvl9pPr marL="4233306" indent="0">
              <a:buNone/>
              <a:defRPr sz="185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76215" y="2899393"/>
            <a:ext cx="6362229" cy="426456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14BED1D-9447-CFFC-D882-7FCB153E6C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CFE99796-7DF5-F263-27BC-A9BBAFB669C1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E93710B1-4D6B-108C-F134-8527B5ED98E4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76F21FBB-E3A0-A158-B336-87C101AA6A0A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1257B978-81C4-B374-9FB7-6C3742BCBE29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E400D66-9A30-9CC3-61BB-FBEB747ADB40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3955089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184103-DF9E-2E66-F0C5-6A5F8DE1E9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1FFA44D6-B079-1DA1-B82A-58EB1E8E7C0C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8" name="Forma libre: forma 11">
              <a:extLst>
                <a:ext uri="{FF2B5EF4-FFF2-40B4-BE49-F238E27FC236}">
                  <a16:creationId xmlns:a16="http://schemas.microsoft.com/office/drawing/2014/main" id="{067F5C62-8760-EF3D-3D82-1FBE0409D5BC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9" name="Forma libre: forma 12">
              <a:extLst>
                <a:ext uri="{FF2B5EF4-FFF2-40B4-BE49-F238E27FC236}">
                  <a16:creationId xmlns:a16="http://schemas.microsoft.com/office/drawing/2014/main" id="{CECFFE16-9DF1-7089-3607-213C6F52EF8D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0" name="Forma libre: forma 13">
              <a:extLst>
                <a:ext uri="{FF2B5EF4-FFF2-40B4-BE49-F238E27FC236}">
                  <a16:creationId xmlns:a16="http://schemas.microsoft.com/office/drawing/2014/main" id="{645975BE-37AC-32B4-4D6F-71D653DE72B8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2C019F1-A2BC-87F6-560C-CABCDE501EFE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270994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00B824-DE5D-AEBD-C2EC-29966C4CA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F8F9A90A-7A49-2E42-1927-69828484A4AC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7" name="Forma libre: forma 11">
              <a:extLst>
                <a:ext uri="{FF2B5EF4-FFF2-40B4-BE49-F238E27FC236}">
                  <a16:creationId xmlns:a16="http://schemas.microsoft.com/office/drawing/2014/main" id="{FA9FB7FB-5895-2117-8857-5D260F93FDA3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8" name="Forma libre: forma 12">
              <a:extLst>
                <a:ext uri="{FF2B5EF4-FFF2-40B4-BE49-F238E27FC236}">
                  <a16:creationId xmlns:a16="http://schemas.microsoft.com/office/drawing/2014/main" id="{0A63F519-08A5-DB5B-D2F9-DADC706AA62F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9" name="Forma libre: forma 13">
              <a:extLst>
                <a:ext uri="{FF2B5EF4-FFF2-40B4-BE49-F238E27FC236}">
                  <a16:creationId xmlns:a16="http://schemas.microsoft.com/office/drawing/2014/main" id="{69FE96DF-0830-E495-06C5-4A367F26F265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B4FEDE85-C904-94BA-B2F1-B45FD8162412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40331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818" y="529167"/>
            <a:ext cx="4826719" cy="1852083"/>
          </a:xfrm>
        </p:spPr>
        <p:txBody>
          <a:bodyPr anchor="b"/>
          <a:lstStyle>
            <a:lvl1pPr>
              <a:defRPr sz="3704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2229" y="1142853"/>
            <a:ext cx="7576215" cy="5640770"/>
          </a:xfrm>
        </p:spPr>
        <p:txBody>
          <a:bodyPr/>
          <a:lstStyle>
            <a:lvl1pPr>
              <a:defRPr sz="3704"/>
            </a:lvl1pPr>
            <a:lvl2pPr>
              <a:defRPr sz="3241"/>
            </a:lvl2pPr>
            <a:lvl3pPr>
              <a:defRPr sz="2778"/>
            </a:lvl3pPr>
            <a:lvl4pPr>
              <a:defRPr sz="2315"/>
            </a:lvl4pPr>
            <a:lvl5pPr>
              <a:defRPr sz="2315"/>
            </a:lvl5pPr>
            <a:lvl6pPr>
              <a:defRPr sz="2315"/>
            </a:lvl6pPr>
            <a:lvl7pPr>
              <a:defRPr sz="2315"/>
            </a:lvl7pPr>
            <a:lvl8pPr>
              <a:defRPr sz="2315"/>
            </a:lvl8pPr>
            <a:lvl9pPr>
              <a:defRPr sz="231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0818" y="2381250"/>
            <a:ext cx="4826719" cy="4411560"/>
          </a:xfrm>
        </p:spPr>
        <p:txBody>
          <a:bodyPr/>
          <a:lstStyle>
            <a:lvl1pPr marL="0" indent="0">
              <a:buNone/>
              <a:defRPr sz="1852"/>
            </a:lvl1pPr>
            <a:lvl2pPr marL="529163" indent="0">
              <a:buNone/>
              <a:defRPr sz="1620"/>
            </a:lvl2pPr>
            <a:lvl3pPr marL="1058327" indent="0">
              <a:buNone/>
              <a:defRPr sz="1389"/>
            </a:lvl3pPr>
            <a:lvl4pPr marL="1587490" indent="0">
              <a:buNone/>
              <a:defRPr sz="1157"/>
            </a:lvl4pPr>
            <a:lvl5pPr marL="2116653" indent="0">
              <a:buNone/>
              <a:defRPr sz="1157"/>
            </a:lvl5pPr>
            <a:lvl6pPr marL="2645816" indent="0">
              <a:buNone/>
              <a:defRPr sz="1157"/>
            </a:lvl6pPr>
            <a:lvl7pPr marL="3174980" indent="0">
              <a:buNone/>
              <a:defRPr sz="1157"/>
            </a:lvl7pPr>
            <a:lvl8pPr marL="3704143" indent="0">
              <a:buNone/>
              <a:defRPr sz="1157"/>
            </a:lvl8pPr>
            <a:lvl9pPr marL="4233306" indent="0">
              <a:buNone/>
              <a:defRPr sz="115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323B789-1754-4794-0F14-9AFF7FB091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44FEC9BB-4A75-CAAF-063D-058FF5AD73F6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10" name="Forma libre: forma 11">
              <a:extLst>
                <a:ext uri="{FF2B5EF4-FFF2-40B4-BE49-F238E27FC236}">
                  <a16:creationId xmlns:a16="http://schemas.microsoft.com/office/drawing/2014/main" id="{725DA4E8-286E-6DBF-489B-0C5545CFE3EE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1" name="Forma libre: forma 12">
              <a:extLst>
                <a:ext uri="{FF2B5EF4-FFF2-40B4-BE49-F238E27FC236}">
                  <a16:creationId xmlns:a16="http://schemas.microsoft.com/office/drawing/2014/main" id="{82F551F4-5C57-04FB-F982-8E4758947521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2" name="Forma libre: forma 13">
              <a:extLst>
                <a:ext uri="{FF2B5EF4-FFF2-40B4-BE49-F238E27FC236}">
                  <a16:creationId xmlns:a16="http://schemas.microsoft.com/office/drawing/2014/main" id="{94861B48-F972-712E-DDD8-AE0303E82038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5E9BE33-B7DB-854C-ED0D-26D7953CD65A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239809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818" y="529167"/>
            <a:ext cx="4826719" cy="1852083"/>
          </a:xfrm>
        </p:spPr>
        <p:txBody>
          <a:bodyPr anchor="b"/>
          <a:lstStyle>
            <a:lvl1pPr>
              <a:defRPr sz="3704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362229" y="1142853"/>
            <a:ext cx="7576215" cy="5640770"/>
          </a:xfrm>
        </p:spPr>
        <p:txBody>
          <a:bodyPr anchor="t"/>
          <a:lstStyle>
            <a:lvl1pPr marL="0" indent="0">
              <a:buNone/>
              <a:defRPr sz="3704"/>
            </a:lvl1pPr>
            <a:lvl2pPr marL="529163" indent="0">
              <a:buNone/>
              <a:defRPr sz="3241"/>
            </a:lvl2pPr>
            <a:lvl3pPr marL="1058327" indent="0">
              <a:buNone/>
              <a:defRPr sz="2778"/>
            </a:lvl3pPr>
            <a:lvl4pPr marL="1587490" indent="0">
              <a:buNone/>
              <a:defRPr sz="2315"/>
            </a:lvl4pPr>
            <a:lvl5pPr marL="2116653" indent="0">
              <a:buNone/>
              <a:defRPr sz="2315"/>
            </a:lvl5pPr>
            <a:lvl6pPr marL="2645816" indent="0">
              <a:buNone/>
              <a:defRPr sz="2315"/>
            </a:lvl6pPr>
            <a:lvl7pPr marL="3174980" indent="0">
              <a:buNone/>
              <a:defRPr sz="2315"/>
            </a:lvl7pPr>
            <a:lvl8pPr marL="3704143" indent="0">
              <a:buNone/>
              <a:defRPr sz="2315"/>
            </a:lvl8pPr>
            <a:lvl9pPr marL="4233306" indent="0">
              <a:buNone/>
              <a:defRPr sz="2315"/>
            </a:lvl9pPr>
          </a:lstStyle>
          <a:p>
            <a:r>
              <a:rPr lang="es-MX"/>
              <a:t>Haz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0818" y="2381250"/>
            <a:ext cx="4826719" cy="4411560"/>
          </a:xfrm>
        </p:spPr>
        <p:txBody>
          <a:bodyPr/>
          <a:lstStyle>
            <a:lvl1pPr marL="0" indent="0">
              <a:buNone/>
              <a:defRPr sz="1852"/>
            </a:lvl1pPr>
            <a:lvl2pPr marL="529163" indent="0">
              <a:buNone/>
              <a:defRPr sz="1620"/>
            </a:lvl2pPr>
            <a:lvl3pPr marL="1058327" indent="0">
              <a:buNone/>
              <a:defRPr sz="1389"/>
            </a:lvl3pPr>
            <a:lvl4pPr marL="1587490" indent="0">
              <a:buNone/>
              <a:defRPr sz="1157"/>
            </a:lvl4pPr>
            <a:lvl5pPr marL="2116653" indent="0">
              <a:buNone/>
              <a:defRPr sz="1157"/>
            </a:lvl5pPr>
            <a:lvl6pPr marL="2645816" indent="0">
              <a:buNone/>
              <a:defRPr sz="1157"/>
            </a:lvl6pPr>
            <a:lvl7pPr marL="3174980" indent="0">
              <a:buNone/>
              <a:defRPr sz="1157"/>
            </a:lvl7pPr>
            <a:lvl8pPr marL="3704143" indent="0">
              <a:buNone/>
              <a:defRPr sz="1157"/>
            </a:lvl8pPr>
            <a:lvl9pPr marL="4233306" indent="0">
              <a:buNone/>
              <a:defRPr sz="115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A50DAA1-2501-A0DF-AE75-CA4D97D736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F9E4E3B5-31E8-1DF0-4A03-A6A60C54AF82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10" name="Forma libre: forma 11">
              <a:extLst>
                <a:ext uri="{FF2B5EF4-FFF2-40B4-BE49-F238E27FC236}">
                  <a16:creationId xmlns:a16="http://schemas.microsoft.com/office/drawing/2014/main" id="{7B537526-05D6-2BD3-D3F4-52A00353929F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1" name="Forma libre: forma 12">
              <a:extLst>
                <a:ext uri="{FF2B5EF4-FFF2-40B4-BE49-F238E27FC236}">
                  <a16:creationId xmlns:a16="http://schemas.microsoft.com/office/drawing/2014/main" id="{17A984E7-2628-2F73-0068-B69143C90EB6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2" name="Forma libre: forma 13">
              <a:extLst>
                <a:ext uri="{FF2B5EF4-FFF2-40B4-BE49-F238E27FC236}">
                  <a16:creationId xmlns:a16="http://schemas.microsoft.com/office/drawing/2014/main" id="{5A12E345-98DD-4E0B-FA1C-45532855411C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23F05D1-4DDE-21B8-0B6C-5F2FB0A897C0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84708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7AFCC8-4C70-1669-437D-ECCD9B75F4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E4F3821-D94A-7277-7083-9A6D9745BC64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9" name="Forma libre: forma 11">
              <a:extLst>
                <a:ext uri="{FF2B5EF4-FFF2-40B4-BE49-F238E27FC236}">
                  <a16:creationId xmlns:a16="http://schemas.microsoft.com/office/drawing/2014/main" id="{900F567B-29D8-EF73-DDFA-B65DD9FC405C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0" name="Forma libre: forma 12">
              <a:extLst>
                <a:ext uri="{FF2B5EF4-FFF2-40B4-BE49-F238E27FC236}">
                  <a16:creationId xmlns:a16="http://schemas.microsoft.com/office/drawing/2014/main" id="{C30B279B-4CCC-8450-6C11-FBD5B1C9F24D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1" name="Forma libre: forma 13">
              <a:extLst>
                <a:ext uri="{FF2B5EF4-FFF2-40B4-BE49-F238E27FC236}">
                  <a16:creationId xmlns:a16="http://schemas.microsoft.com/office/drawing/2014/main" id="{A46775C1-CCA2-F8D1-C807-77861477D0D0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ED8697-B9B2-6295-BEC1-BAC3C1086B6A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1098719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709588" y="422599"/>
            <a:ext cx="3226906" cy="67266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869" y="422599"/>
            <a:ext cx="9493652" cy="67266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2FE4F2A-EEB5-077A-8D29-0A8A1C8D09D9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3495205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806064-D094-DA86-6C22-C9CFC529A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4039" y="2542914"/>
            <a:ext cx="3277282" cy="193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13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D38595CD-E349-CC05-77B7-A647B9A66EC6}"/>
              </a:ext>
            </a:extLst>
          </p:cNvPr>
          <p:cNvSpPr/>
          <p:nvPr userDrawn="1"/>
        </p:nvSpPr>
        <p:spPr>
          <a:xfrm>
            <a:off x="1" y="1"/>
            <a:ext cx="14965363" cy="7937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CE0F81E0-B73D-27B6-E3E7-CA520E75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8871" y="7356887"/>
            <a:ext cx="3367206" cy="422599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9" name="Marcador de pie de página 4">
            <a:extLst>
              <a:ext uri="{FF2B5EF4-FFF2-40B4-BE49-F238E27FC236}">
                <a16:creationId xmlns:a16="http://schemas.microsoft.com/office/drawing/2014/main" id="{149DC5FF-A3B1-6530-5BA5-EE23D339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7280" y="7356887"/>
            <a:ext cx="5050810" cy="422599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A0AF9ABD-5F90-97EC-A01B-C2649DDC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89" y="7356887"/>
            <a:ext cx="3367206" cy="422599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29768AE-6213-C4A0-3F9B-80F4DF4413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E1DF5CB-7F3C-935F-C44F-D80076D3B973}"/>
              </a:ext>
            </a:extLst>
          </p:cNvPr>
          <p:cNvSpPr/>
          <p:nvPr userDrawn="1"/>
        </p:nvSpPr>
        <p:spPr>
          <a:xfrm rot="16200000">
            <a:off x="-1362674" y="1725540"/>
            <a:ext cx="3049352" cy="3239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" b="1">
                <a:latin typeface="Nunito" pitchFamily="2" charset="0"/>
                <a:ea typeface="Verdana" panose="020B0604030504040204" pitchFamily="34" charset="0"/>
                <a:cs typeface="Verdana" panose="020B0604030504040204" pitchFamily="34" charset="0"/>
              </a:rPr>
              <a:t>Comité Institucional de Gestión y Desempeño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3587395-0229-FBCC-9834-A4BCEE9A416B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14" name="Forma libre: forma 11">
              <a:extLst>
                <a:ext uri="{FF2B5EF4-FFF2-40B4-BE49-F238E27FC236}">
                  <a16:creationId xmlns:a16="http://schemas.microsoft.com/office/drawing/2014/main" id="{06E1DE57-708B-2862-11A4-2D08DB6A7E1E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5" name="Forma libre: forma 12">
              <a:extLst>
                <a:ext uri="{FF2B5EF4-FFF2-40B4-BE49-F238E27FC236}">
                  <a16:creationId xmlns:a16="http://schemas.microsoft.com/office/drawing/2014/main" id="{6B2CE20A-9CB8-41D4-5A42-26E798C35C7F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16" name="Forma libre: forma 13">
              <a:extLst>
                <a:ext uri="{FF2B5EF4-FFF2-40B4-BE49-F238E27FC236}">
                  <a16:creationId xmlns:a16="http://schemas.microsoft.com/office/drawing/2014/main" id="{037730BC-B06B-3570-87EF-BF6467046AD3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90A0CB97-95CC-340B-D20F-20CBCF9880B2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F75E989-5298-EE4A-BCED-DF27B28728E5}"/>
              </a:ext>
            </a:extLst>
          </p:cNvPr>
          <p:cNvSpPr/>
          <p:nvPr userDrawn="1"/>
        </p:nvSpPr>
        <p:spPr>
          <a:xfrm>
            <a:off x="1" y="1"/>
            <a:ext cx="14965363" cy="7937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99E4EB60-0CFC-243B-23F6-20C3B273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8871" y="7356887"/>
            <a:ext cx="3367206" cy="422599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7E4FA1E6-F3BF-5D03-E4A1-5BD523953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7280" y="7356887"/>
            <a:ext cx="5050810" cy="422599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D1126542-F035-3F31-766A-BCA158E32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89" y="7356887"/>
            <a:ext cx="3367206" cy="422599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BC4B565-C699-7F24-3CA9-CBB9874E91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9304" y="362861"/>
            <a:ext cx="858797" cy="509001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E6034FFF-8894-A8C0-40BE-13568561D93C}"/>
              </a:ext>
            </a:extLst>
          </p:cNvPr>
          <p:cNvSpPr/>
          <p:nvPr userDrawn="1"/>
        </p:nvSpPr>
        <p:spPr>
          <a:xfrm rot="16200000">
            <a:off x="-1362674" y="1725540"/>
            <a:ext cx="3049352" cy="3239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" b="1">
                <a:latin typeface="Nunito" pitchFamily="2" charset="0"/>
                <a:ea typeface="Verdana" panose="020B0604030504040204" pitchFamily="34" charset="0"/>
                <a:cs typeface="Verdana" panose="020B0604030504040204" pitchFamily="34" charset="0"/>
              </a:rPr>
              <a:t>Comité Institucional de Gestión y Desempeño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078F37E-5CD8-5681-D77D-C8581EAD1D47}"/>
              </a:ext>
            </a:extLst>
          </p:cNvPr>
          <p:cNvGrpSpPr/>
          <p:nvPr userDrawn="1"/>
        </p:nvGrpSpPr>
        <p:grpSpPr>
          <a:xfrm>
            <a:off x="900245" y="567672"/>
            <a:ext cx="490962" cy="184429"/>
            <a:chOff x="9149374" y="2992572"/>
            <a:chExt cx="493589" cy="196641"/>
          </a:xfrm>
        </p:grpSpPr>
        <p:sp>
          <p:nvSpPr>
            <p:cNvPr id="3" name="Forma libre: forma 11">
              <a:extLst>
                <a:ext uri="{FF2B5EF4-FFF2-40B4-BE49-F238E27FC236}">
                  <a16:creationId xmlns:a16="http://schemas.microsoft.com/office/drawing/2014/main" id="{7FED276B-9F55-7654-D39F-3566262A6FAD}"/>
                </a:ext>
              </a:extLst>
            </p:cNvPr>
            <p:cNvSpPr/>
            <p:nvPr/>
          </p:nvSpPr>
          <p:spPr>
            <a:xfrm rot="2700000">
              <a:off x="9149374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4" name="Forma libre: forma 12">
              <a:extLst>
                <a:ext uri="{FF2B5EF4-FFF2-40B4-BE49-F238E27FC236}">
                  <a16:creationId xmlns:a16="http://schemas.microsoft.com/office/drawing/2014/main" id="{0E28F23E-570F-89E2-ECE8-B32A85E3B3E9}"/>
                </a:ext>
              </a:extLst>
            </p:cNvPr>
            <p:cNvSpPr/>
            <p:nvPr/>
          </p:nvSpPr>
          <p:spPr>
            <a:xfrm rot="2700000">
              <a:off x="9297848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  <p:sp>
          <p:nvSpPr>
            <p:cNvPr id="5" name="Forma libre: forma 13">
              <a:extLst>
                <a:ext uri="{FF2B5EF4-FFF2-40B4-BE49-F238E27FC236}">
                  <a16:creationId xmlns:a16="http://schemas.microsoft.com/office/drawing/2014/main" id="{4D5EDF44-317C-2F6A-7122-58A900195EC4}"/>
                </a:ext>
              </a:extLst>
            </p:cNvPr>
            <p:cNvSpPr/>
            <p:nvPr/>
          </p:nvSpPr>
          <p:spPr>
            <a:xfrm rot="2700000">
              <a:off x="9446322" y="2992572"/>
              <a:ext cx="196641" cy="196641"/>
            </a:xfrm>
            <a:custGeom>
              <a:avLst/>
              <a:gdLst>
                <a:gd name="connsiteX0" fmla="*/ 0 w 575035"/>
                <a:gd name="connsiteY0" fmla="*/ 0 h 575035"/>
                <a:gd name="connsiteX1" fmla="*/ 575035 w 575035"/>
                <a:gd name="connsiteY1" fmla="*/ 0 h 575035"/>
                <a:gd name="connsiteX2" fmla="*/ 575035 w 575035"/>
                <a:gd name="connsiteY2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035" h="575035">
                  <a:moveTo>
                    <a:pt x="0" y="0"/>
                  </a:moveTo>
                  <a:lnTo>
                    <a:pt x="575035" y="0"/>
                  </a:lnTo>
                  <a:lnTo>
                    <a:pt x="575035" y="575035"/>
                  </a:lnTo>
                </a:path>
              </a:pathLst>
            </a:custGeom>
            <a:noFill/>
            <a:ln w="53975" cap="rnd">
              <a:solidFill>
                <a:srgbClr val="1C37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984"/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DB73CCA9-4A97-6240-B764-7B32F9E83604}"/>
              </a:ext>
            </a:extLst>
          </p:cNvPr>
          <p:cNvSpPr/>
          <p:nvPr userDrawn="1"/>
        </p:nvSpPr>
        <p:spPr>
          <a:xfrm>
            <a:off x="1" y="7806278"/>
            <a:ext cx="14965363" cy="158015"/>
          </a:xfrm>
          <a:prstGeom prst="rect">
            <a:avLst/>
          </a:prstGeom>
          <a:solidFill>
            <a:srgbClr val="1D3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984"/>
          </a:p>
        </p:txBody>
      </p:sp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869" y="422599"/>
            <a:ext cx="12907626" cy="153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869" y="2112992"/>
            <a:ext cx="12907626" cy="503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8869" y="7356887"/>
            <a:ext cx="3367207" cy="4225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A6FAC-9192-436B-870E-80DDE60983C7}" type="datetimeFigureOut">
              <a:rPr lang="es-CO" smtClean="0"/>
              <a:pPr/>
              <a:t>28/04/2025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7277" y="7356887"/>
            <a:ext cx="5050810" cy="4225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87" y="7356887"/>
            <a:ext cx="3367207" cy="4225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236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660" r:id="rId13"/>
    <p:sldLayoutId id="2147483651" r:id="rId14"/>
  </p:sldLayoutIdLst>
  <p:txStyles>
    <p:titleStyle>
      <a:lvl1pPr algn="l" defTabSz="1058327" rtl="0" eaLnBrk="1" latinLnBrk="0" hangingPunct="1">
        <a:lnSpc>
          <a:spcPct val="90000"/>
        </a:lnSpc>
        <a:spcBef>
          <a:spcPct val="0"/>
        </a:spcBef>
        <a:buNone/>
        <a:defRPr sz="50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582" indent="-264582" algn="l" defTabSz="1058327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3241" kern="1200">
          <a:solidFill>
            <a:schemeClr val="tx1"/>
          </a:solidFill>
          <a:latin typeface="+mn-lt"/>
          <a:ea typeface="+mn-ea"/>
          <a:cs typeface="+mn-cs"/>
        </a:defRPr>
      </a:lvl1pPr>
      <a:lvl2pPr marL="793745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778" kern="1200">
          <a:solidFill>
            <a:schemeClr val="tx1"/>
          </a:solidFill>
          <a:latin typeface="+mn-lt"/>
          <a:ea typeface="+mn-ea"/>
          <a:cs typeface="+mn-cs"/>
        </a:defRPr>
      </a:lvl2pPr>
      <a:lvl3pPr marL="1322908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3pPr>
      <a:lvl4pPr marL="1852071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083" kern="1200">
          <a:solidFill>
            <a:schemeClr val="tx1"/>
          </a:solidFill>
          <a:latin typeface="+mn-lt"/>
          <a:ea typeface="+mn-ea"/>
          <a:cs typeface="+mn-cs"/>
        </a:defRPr>
      </a:lvl4pPr>
      <a:lvl5pPr marL="2381235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083" kern="1200">
          <a:solidFill>
            <a:schemeClr val="tx1"/>
          </a:solidFill>
          <a:latin typeface="+mn-lt"/>
          <a:ea typeface="+mn-ea"/>
          <a:cs typeface="+mn-cs"/>
        </a:defRPr>
      </a:lvl5pPr>
      <a:lvl6pPr marL="2910398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083" kern="1200">
          <a:solidFill>
            <a:schemeClr val="tx1"/>
          </a:solidFill>
          <a:latin typeface="+mn-lt"/>
          <a:ea typeface="+mn-ea"/>
          <a:cs typeface="+mn-cs"/>
        </a:defRPr>
      </a:lvl6pPr>
      <a:lvl7pPr marL="3439561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083" kern="1200">
          <a:solidFill>
            <a:schemeClr val="tx1"/>
          </a:solidFill>
          <a:latin typeface="+mn-lt"/>
          <a:ea typeface="+mn-ea"/>
          <a:cs typeface="+mn-cs"/>
        </a:defRPr>
      </a:lvl7pPr>
      <a:lvl8pPr marL="3968725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083" kern="1200">
          <a:solidFill>
            <a:schemeClr val="tx1"/>
          </a:solidFill>
          <a:latin typeface="+mn-lt"/>
          <a:ea typeface="+mn-ea"/>
          <a:cs typeface="+mn-cs"/>
        </a:defRPr>
      </a:lvl8pPr>
      <a:lvl9pPr marL="4497888" indent="-264582" algn="l" defTabSz="1058327" rtl="0" eaLnBrk="1" latinLnBrk="0" hangingPunct="1">
        <a:lnSpc>
          <a:spcPct val="90000"/>
        </a:lnSpc>
        <a:spcBef>
          <a:spcPts val="579"/>
        </a:spcBef>
        <a:buFont typeface="Arial" panose="020B0604020202020204" pitchFamily="34" charset="0"/>
        <a:buChar char="•"/>
        <a:defRPr sz="2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1pPr>
      <a:lvl2pPr marL="529163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2pPr>
      <a:lvl3pPr marL="1058327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3pPr>
      <a:lvl4pPr marL="1587490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4pPr>
      <a:lvl5pPr marL="2116653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5pPr>
      <a:lvl6pPr marL="2645816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6pPr>
      <a:lvl7pPr marL="3174980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7pPr>
      <a:lvl8pPr marL="3704143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8pPr>
      <a:lvl9pPr marL="4233306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00" userDrawn="1">
          <p15:clr>
            <a:srgbClr val="F26B43"/>
          </p15:clr>
        </p15:guide>
        <p15:guide id="2" pos="47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B1E1DC7-D56A-9539-8F43-57F121EF2343}"/>
              </a:ext>
            </a:extLst>
          </p:cNvPr>
          <p:cNvCxnSpPr>
            <a:cxnSpLocks/>
          </p:cNvCxnSpPr>
          <p:nvPr/>
        </p:nvCxnSpPr>
        <p:spPr>
          <a:xfrm>
            <a:off x="5667138" y="3977628"/>
            <a:ext cx="6936509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7CD040B3-C177-0DD5-EBC1-163302404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9045" y="2779241"/>
            <a:ext cx="6729632" cy="2774272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es-ES" sz="4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rPr>
              <a:t>Informe Ejecución Presupuestal </a:t>
            </a:r>
            <a:br>
              <a:rPr lang="es-ES" sz="4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s-ES" sz="4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rPr>
              <a:t>Proyectos de Inversión Publica FRMRE</a:t>
            </a:r>
            <a:br>
              <a:rPr lang="es-ES" sz="3000" b="1" dirty="0">
                <a:solidFill>
                  <a:schemeClr val="bg1"/>
                </a:solidFill>
                <a:latin typeface="Nunito" pitchFamily="2" charset="77"/>
              </a:rPr>
            </a:br>
            <a:br>
              <a:rPr lang="es-ES" sz="3000" b="1" dirty="0">
                <a:solidFill>
                  <a:schemeClr val="bg1"/>
                </a:solidFill>
                <a:latin typeface="Nunito" pitchFamily="2" charset="77"/>
              </a:rPr>
            </a:br>
            <a:r>
              <a:rPr lang="es-ES" sz="3000" dirty="0">
                <a:solidFill>
                  <a:schemeClr val="bg1"/>
                </a:solidFill>
                <a:latin typeface="Nunito" pitchFamily="2" charset="77"/>
              </a:rPr>
              <a:t>Primer Trimestre 2025</a:t>
            </a:r>
            <a:br>
              <a:rPr lang="es-CO" sz="3000" b="1" dirty="0">
                <a:solidFill>
                  <a:schemeClr val="bg1"/>
                </a:solidFill>
                <a:latin typeface="Nunito" pitchFamily="2" charset="77"/>
              </a:rPr>
            </a:br>
            <a:br>
              <a:rPr lang="es-CO" sz="3000" b="1" dirty="0">
                <a:solidFill>
                  <a:schemeClr val="bg1"/>
                </a:solidFill>
                <a:latin typeface="Nunito" pitchFamily="2" charset="77"/>
              </a:rPr>
            </a:br>
            <a:endParaRPr lang="es-CO" sz="1600" dirty="0">
              <a:solidFill>
                <a:schemeClr val="bg1"/>
              </a:solidFill>
              <a:latin typeface="Nunito" pitchFamily="2" charset="77"/>
            </a:endParaRPr>
          </a:p>
        </p:txBody>
      </p:sp>
      <p:pic>
        <p:nvPicPr>
          <p:cNvPr id="6" name="Imagen 5" descr="Una torre de un edificio&#10;&#10;Descripción generada automáticamente">
            <a:extLst>
              <a:ext uri="{FF2B5EF4-FFF2-40B4-BE49-F238E27FC236}">
                <a16:creationId xmlns:a16="http://schemas.microsoft.com/office/drawing/2014/main" id="{CD1F31D7-203F-7A57-970C-5578D3A60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00"/>
          <a:stretch/>
        </p:blipFill>
        <p:spPr>
          <a:xfrm>
            <a:off x="1386686" y="2082805"/>
            <a:ext cx="5006715" cy="3771899"/>
          </a:xfrm>
          <a:prstGeom prst="homePlate">
            <a:avLst>
              <a:gd name="adj" fmla="val 16578"/>
            </a:avLst>
          </a:prstGeom>
        </p:spPr>
      </p:pic>
    </p:spTree>
    <p:extLst>
      <p:ext uri="{BB962C8B-B14F-4D97-AF65-F5344CB8AC3E}">
        <p14:creationId xmlns:p14="http://schemas.microsoft.com/office/powerpoint/2010/main" val="250349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EB26C-4426-8C8F-3E26-9CE1CF7E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1;p18">
            <a:extLst>
              <a:ext uri="{FF2B5EF4-FFF2-40B4-BE49-F238E27FC236}">
                <a16:creationId xmlns:a16="http://schemas.microsoft.com/office/drawing/2014/main" id="{A1345095-C463-4B66-859F-EC1ABFDF3726}"/>
              </a:ext>
            </a:extLst>
          </p:cNvPr>
          <p:cNvSpPr txBox="1">
            <a:spLocks/>
          </p:cNvSpPr>
          <p:nvPr/>
        </p:nvSpPr>
        <p:spPr>
          <a:xfrm>
            <a:off x="2883945" y="256275"/>
            <a:ext cx="8770686" cy="67480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defRPr/>
            </a:pPr>
            <a:r>
              <a:rPr lang="es-ES" sz="2400" b="1">
                <a:solidFill>
                  <a:srgbClr val="1D3663"/>
                </a:solidFill>
                <a:latin typeface="Verdana"/>
                <a:ea typeface="Verdana"/>
              </a:rPr>
              <a:t>PROYECTOS DE INVERSIÓN FONDO ROTATORIO</a:t>
            </a:r>
          </a:p>
          <a:p>
            <a:pPr algn="ctr">
              <a:spcBef>
                <a:spcPts val="0"/>
              </a:spcBef>
              <a:defRPr/>
            </a:pPr>
            <a:r>
              <a:rPr lang="es-ES" sz="1600" b="1">
                <a:solidFill>
                  <a:srgbClr val="1D3663"/>
                </a:solidFill>
                <a:latin typeface="Verdana"/>
                <a:ea typeface="Verdana"/>
              </a:rPr>
              <a:t>Ejecución 2025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194F846-B2D6-CA2C-2F80-0F9B12090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598418"/>
              </p:ext>
            </p:extLst>
          </p:nvPr>
        </p:nvGraphicFramePr>
        <p:xfrm>
          <a:off x="314019" y="1100149"/>
          <a:ext cx="14337324" cy="5619526"/>
        </p:xfrm>
        <a:graphic>
          <a:graphicData uri="http://schemas.openxmlformats.org/drawingml/2006/table">
            <a:tbl>
              <a:tblPr/>
              <a:tblGrid>
                <a:gridCol w="2320324">
                  <a:extLst>
                    <a:ext uri="{9D8B030D-6E8A-4147-A177-3AD203B41FA5}">
                      <a16:colId xmlns:a16="http://schemas.microsoft.com/office/drawing/2014/main" val="3891437998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1635690788"/>
                    </a:ext>
                  </a:extLst>
                </a:gridCol>
                <a:gridCol w="1687285">
                  <a:extLst>
                    <a:ext uri="{9D8B030D-6E8A-4147-A177-3AD203B41FA5}">
                      <a16:colId xmlns:a16="http://schemas.microsoft.com/office/drawing/2014/main" val="110443911"/>
                    </a:ext>
                  </a:extLst>
                </a:gridCol>
                <a:gridCol w="1479664">
                  <a:extLst>
                    <a:ext uri="{9D8B030D-6E8A-4147-A177-3AD203B41FA5}">
                      <a16:colId xmlns:a16="http://schemas.microsoft.com/office/drawing/2014/main" val="3701688095"/>
                    </a:ext>
                  </a:extLst>
                </a:gridCol>
                <a:gridCol w="1402073">
                  <a:extLst>
                    <a:ext uri="{9D8B030D-6E8A-4147-A177-3AD203B41FA5}">
                      <a16:colId xmlns:a16="http://schemas.microsoft.com/office/drawing/2014/main" val="3744008135"/>
                    </a:ext>
                  </a:extLst>
                </a:gridCol>
                <a:gridCol w="1402073">
                  <a:extLst>
                    <a:ext uri="{9D8B030D-6E8A-4147-A177-3AD203B41FA5}">
                      <a16:colId xmlns:a16="http://schemas.microsoft.com/office/drawing/2014/main" val="3744549532"/>
                    </a:ext>
                  </a:extLst>
                </a:gridCol>
                <a:gridCol w="1402073">
                  <a:extLst>
                    <a:ext uri="{9D8B030D-6E8A-4147-A177-3AD203B41FA5}">
                      <a16:colId xmlns:a16="http://schemas.microsoft.com/office/drawing/2014/main" val="3931839039"/>
                    </a:ext>
                  </a:extLst>
                </a:gridCol>
                <a:gridCol w="1402073">
                  <a:extLst>
                    <a:ext uri="{9D8B030D-6E8A-4147-A177-3AD203B41FA5}">
                      <a16:colId xmlns:a16="http://schemas.microsoft.com/office/drawing/2014/main" val="351447725"/>
                    </a:ext>
                  </a:extLst>
                </a:gridCol>
                <a:gridCol w="1402073">
                  <a:extLst>
                    <a:ext uri="{9D8B030D-6E8A-4147-A177-3AD203B41FA5}">
                      <a16:colId xmlns:a16="http://schemas.microsoft.com/office/drawing/2014/main" val="1564409309"/>
                    </a:ext>
                  </a:extLst>
                </a:gridCol>
              </a:tblGrid>
              <a:tr h="3961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Proyectos de Inversión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Dependencia Gestora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Código BPIN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Apropiación vigente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Compromisos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% de Compromisos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Saldo por Comprometer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Obligaciones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% Obligaciones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278729"/>
                  </a:ext>
                </a:extLst>
              </a:tr>
              <a:tr h="3786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Transformación Digital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Dirección de Gestión de la Información Y Tecnología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202300000000156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$39.999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$39.999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432103"/>
                  </a:ext>
                </a:extLst>
              </a:tr>
              <a:tr h="4979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Iniciativas institucionales para la colombianidad en el exterior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Colombia Nos Une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202300000000257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$35.000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$5.064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14,47%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$29.936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$4.449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12,71%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594317"/>
                  </a:ext>
                </a:extLst>
              </a:tr>
              <a:tr h="3973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Modernización Infraestructura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Dirección Administrativa y Financiera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202300000000233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$20.406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$5.628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27,58%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$14.778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$5.558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27,24%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968226"/>
                  </a:ext>
                </a:extLst>
              </a:tr>
              <a:tr h="4418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Proyectos en la Zona de Frontera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Dirección de Desarrollo e Integración Fronteriza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202300000000088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$20.121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$598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2,97%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$19.523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6438"/>
                  </a:ext>
                </a:extLst>
              </a:tr>
              <a:tr h="36561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Modelo integral de capacitación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Dirección de Talento Humano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202300000000235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$14.614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$14.614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563664"/>
                  </a:ext>
                </a:extLst>
              </a:tr>
              <a:tr h="4418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Acompañamiento de retorno a connacionales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Colombia Nos Une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202300000000236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$4.510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$4.510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486527"/>
                  </a:ext>
                </a:extLst>
              </a:tr>
              <a:tr h="4418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Reparación a víctimas en el exterior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Victimas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2021011000101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$3.130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$2.805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89,63%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$325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093041"/>
                  </a:ext>
                </a:extLst>
              </a:tr>
              <a:tr h="4418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Descongestión de solicitudes de refugio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Condición Refugio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202400000000015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$1.976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$1.680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85,02%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$296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941726"/>
                  </a:ext>
                </a:extLst>
              </a:tr>
              <a:tr h="4418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Enfoque de género en la política exterior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Política Exterior Feminista y Asuntos de Genero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202300000000435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$1.141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$1.141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980859"/>
                  </a:ext>
                </a:extLst>
              </a:tr>
              <a:tr h="4418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Conservación documental en los consulados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Archivo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202300000000104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$1.000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$1.000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520211"/>
                  </a:ext>
                </a:extLst>
              </a:tr>
              <a:tr h="61365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Sistema Integrado de Gestión en las embajadas y consulados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GIT Gestión y Desempeño Organizacional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2022011000092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$853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$683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79,98%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$171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0,00%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69233"/>
                  </a:ext>
                </a:extLst>
              </a:tr>
              <a:tr h="297104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Totales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$142.750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$16.458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11,53%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$126.292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$10.008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7,01%</a:t>
                      </a:r>
                    </a:p>
                  </a:txBody>
                  <a:tcPr marL="6732" marR="6732" marT="6732" marB="0" anchor="ctr">
                    <a:lnL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426789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80A77B3D-9B70-04E9-F05F-1DE12EDF4491}"/>
              </a:ext>
            </a:extLst>
          </p:cNvPr>
          <p:cNvSpPr txBox="1"/>
          <p:nvPr/>
        </p:nvSpPr>
        <p:spPr>
          <a:xfrm>
            <a:off x="12964886" y="7043057"/>
            <a:ext cx="1686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* Cifras en Millones de pesos</a:t>
            </a:r>
            <a:endParaRPr lang="es-419" sz="1000" dirty="0"/>
          </a:p>
        </p:txBody>
      </p:sp>
    </p:spTree>
    <p:extLst>
      <p:ext uri="{BB962C8B-B14F-4D97-AF65-F5344CB8AC3E}">
        <p14:creationId xmlns:p14="http://schemas.microsoft.com/office/powerpoint/2010/main" val="3747853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b218b15-8e60-4b9e-8d3d-b3c5fa4d7cbc" xsi:nil="true"/>
    <lcf76f155ced4ddcb4097134ff3c332f xmlns="dd3bb6b6-39ec-4fc3-a950-7d1629c782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16" ma:contentTypeDescription="Crear nuevo documento." ma:contentTypeScope="" ma:versionID="dc872d5963a7705e1683190a88cf3732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f343d0e234f89c3347b95b8fb5a1f300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Columna global de taxonomía" ma:hidden="true" ma:list="{609c55a8-ca6a-4fbd-9fc3-fb21b2d1f934}" ma:internalName="TaxCatchAll" ma:showField="CatchAllData" ma:web="5b218b15-8e60-4b9e-8d3d-b3c5fa4d7c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ebe3a544-fe18-48d7-8172-c79162ef7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7E6808-AAC5-4CBA-8B2E-80F9F76103BF}">
  <ds:schemaRefs>
    <ds:schemaRef ds:uri="5b218b15-8e60-4b9e-8d3d-b3c5fa4d7cbc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dd3bb6b6-39ec-4fc3-a950-7d1629c7823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6586B66-9F6B-4600-9496-15002DE4CAEF}">
  <ds:schemaRefs>
    <ds:schemaRef ds:uri="5b218b15-8e60-4b9e-8d3d-b3c5fa4d7cbc"/>
    <ds:schemaRef ds:uri="dd3bb6b6-39ec-4fc3-a950-7d1629c782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035816F-F7E0-4E68-BFB1-83335A9436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607</TotalTime>
  <Words>316</Words>
  <Application>Microsoft Office PowerPoint</Application>
  <PresentationFormat>Personalizado</PresentationFormat>
  <Paragraphs>121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Nunito</vt:lpstr>
      <vt:lpstr>Verdana</vt:lpstr>
      <vt:lpstr>Office 2013 - Tema de 2022</vt:lpstr>
      <vt:lpstr>Presentación de PowerPoint</vt:lpstr>
      <vt:lpstr>Informe Ejecución Presupuestal  Proyectos de Inversión Publica FRMRE  Primer Trimestre 2025 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JULIAN RICARDO LUGO MENDEZ</cp:lastModifiedBy>
  <cp:revision>14</cp:revision>
  <cp:lastPrinted>2025-01-20T20:34:00Z</cp:lastPrinted>
  <dcterms:created xsi:type="dcterms:W3CDTF">2023-05-08T00:34:42Z</dcterms:created>
  <dcterms:modified xsi:type="dcterms:W3CDTF">2025-04-28T16:30:37Z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